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65" d="100"/>
          <a:sy n="65" d="100"/>
        </p:scale>
        <p:origin x="648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ena Lestari" userId="f42dc244b3725561" providerId="LiveId" clId="{72ABC121-CD6B-44E4-8664-32BDF9153A17}"/>
    <pc:docChg chg="custSel modSld">
      <pc:chgData name="Vena Lestari" userId="f42dc244b3725561" providerId="LiveId" clId="{72ABC121-CD6B-44E4-8664-32BDF9153A17}" dt="2024-04-16T05:52:58.121" v="51" actId="207"/>
      <pc:docMkLst>
        <pc:docMk/>
      </pc:docMkLst>
      <pc:sldChg chg="modSp mod">
        <pc:chgData name="Vena Lestari" userId="f42dc244b3725561" providerId="LiveId" clId="{72ABC121-CD6B-44E4-8664-32BDF9153A17}" dt="2024-04-16T05:45:13.299" v="50" actId="207"/>
        <pc:sldMkLst>
          <pc:docMk/>
          <pc:sldMk cId="2855108228" sldId="258"/>
        </pc:sldMkLst>
        <pc:spChg chg="mod">
          <ac:chgData name="Vena Lestari" userId="f42dc244b3725561" providerId="LiveId" clId="{72ABC121-CD6B-44E4-8664-32BDF9153A17}" dt="2024-04-16T05:45:13.299" v="50" actId="207"/>
          <ac:spMkLst>
            <pc:docMk/>
            <pc:sldMk cId="2855108228" sldId="258"/>
            <ac:spMk id="3" creationId="{00000000-0000-0000-0000-000000000000}"/>
          </ac:spMkLst>
        </pc:spChg>
      </pc:sldChg>
      <pc:sldChg chg="modSp mod">
        <pc:chgData name="Vena Lestari" userId="f42dc244b3725561" providerId="LiveId" clId="{72ABC121-CD6B-44E4-8664-32BDF9153A17}" dt="2024-04-16T05:52:58.121" v="51" actId="207"/>
        <pc:sldMkLst>
          <pc:docMk/>
          <pc:sldMk cId="2915917394" sldId="259"/>
        </pc:sldMkLst>
        <pc:spChg chg="mod">
          <ac:chgData name="Vena Lestari" userId="f42dc244b3725561" providerId="LiveId" clId="{72ABC121-CD6B-44E4-8664-32BDF9153A17}" dt="2024-04-16T05:52:58.121" v="51" actId="207"/>
          <ac:spMkLst>
            <pc:docMk/>
            <pc:sldMk cId="2915917394" sldId="259"/>
            <ac:spMk id="3" creationId="{00000000-0000-0000-0000-000000000000}"/>
          </ac:spMkLst>
        </pc:spChg>
      </pc:sldChg>
      <pc:sldChg chg="modSp mod">
        <pc:chgData name="Vena Lestari" userId="f42dc244b3725561" providerId="LiveId" clId="{72ABC121-CD6B-44E4-8664-32BDF9153A17}" dt="2024-04-16T04:58:29.450" v="49" actId="20577"/>
        <pc:sldMkLst>
          <pc:docMk/>
          <pc:sldMk cId="1303525557" sldId="260"/>
        </pc:sldMkLst>
        <pc:spChg chg="mod">
          <ac:chgData name="Vena Lestari" userId="f42dc244b3725561" providerId="LiveId" clId="{72ABC121-CD6B-44E4-8664-32BDF9153A17}" dt="2024-04-16T04:58:29.450" v="49" actId="20577"/>
          <ac:spMkLst>
            <pc:docMk/>
            <pc:sldMk cId="1303525557" sldId="260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CFB9-EC8A-4054-94F8-586DF24ECB9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7A314-84C8-4E1A-9B5B-E2976E97F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921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CFB9-EC8A-4054-94F8-586DF24ECB9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7A314-84C8-4E1A-9B5B-E2976E97F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595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CFB9-EC8A-4054-94F8-586DF24ECB9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7A314-84C8-4E1A-9B5B-E2976E97F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144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CFB9-EC8A-4054-94F8-586DF24ECB9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7A314-84C8-4E1A-9B5B-E2976E97F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575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CFB9-EC8A-4054-94F8-586DF24ECB9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7A314-84C8-4E1A-9B5B-E2976E97F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278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CFB9-EC8A-4054-94F8-586DF24ECB9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7A314-84C8-4E1A-9B5B-E2976E97F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49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CFB9-EC8A-4054-94F8-586DF24ECB9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7A314-84C8-4E1A-9B5B-E2976E97F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069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CFB9-EC8A-4054-94F8-586DF24ECB9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7A314-84C8-4E1A-9B5B-E2976E97F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89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CFB9-EC8A-4054-94F8-586DF24ECB9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7A314-84C8-4E1A-9B5B-E2976E97F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527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CFB9-EC8A-4054-94F8-586DF24ECB9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7A314-84C8-4E1A-9B5B-E2976E97F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145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CFB9-EC8A-4054-94F8-586DF24ECB9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7A314-84C8-4E1A-9B5B-E2976E97F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331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5CFB9-EC8A-4054-94F8-586DF24ECB9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7A314-84C8-4E1A-9B5B-E2976E97F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954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endParaRPr lang="en-US" sz="5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5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</a:t>
            </a:r>
            <a:r>
              <a:rPr lang="en-US" sz="5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en-US" sz="6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BERSAUDARA</a:t>
            </a:r>
            <a:r>
              <a:rPr lang="en-US" sz="6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6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BEDA</a:t>
            </a:r>
            <a:r>
              <a:rPr lang="en-US" sz="6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PILIHAN</a:t>
            </a:r>
          </a:p>
          <a:p>
            <a:endParaRPr lang="en-US" sz="4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Nats</a:t>
            </a:r>
            <a:r>
              <a:rPr lang="en-US" sz="4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Lukas 10:38-42</a:t>
            </a:r>
          </a:p>
        </p:txBody>
      </p:sp>
    </p:spTree>
    <p:extLst>
      <p:ext uri="{BB962C8B-B14F-4D97-AF65-F5344CB8AC3E}">
        <p14:creationId xmlns:p14="http://schemas.microsoft.com/office/powerpoint/2010/main" val="586978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Beda </a:t>
            </a:r>
            <a:r>
              <a:rPr lang="en-US" sz="4800" dirty="0" err="1">
                <a:latin typeface="Arial" panose="020B0604020202020204" pitchFamily="34" charset="0"/>
                <a:cs typeface="Arial" panose="020B0604020202020204" pitchFamily="34" charset="0"/>
              </a:rPr>
              <a:t>pilihan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yang di </a:t>
            </a:r>
            <a:r>
              <a:rPr lang="en-US" sz="4800" dirty="0" err="1">
                <a:latin typeface="Arial" panose="020B0604020202020204" pitchFamily="34" charset="0"/>
                <a:cs typeface="Arial" panose="020B0604020202020204" pitchFamily="34" charset="0"/>
              </a:rPr>
              <a:t>lakukan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>
                <a:latin typeface="Arial" panose="020B0604020202020204" pitchFamily="34" charset="0"/>
                <a:cs typeface="Arial" panose="020B0604020202020204" pitchFamily="34" charset="0"/>
              </a:rPr>
              <a:t>dua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>
                <a:latin typeface="Arial" panose="020B0604020202020204" pitchFamily="34" charset="0"/>
                <a:cs typeface="Arial" panose="020B0604020202020204" pitchFamily="34" charset="0"/>
              </a:rPr>
              <a:t>saudara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857250" indent="-857250">
              <a:buAutoNum type="romanUcPeriod"/>
            </a:pP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0" indent="-857250">
              <a:buAutoNum type="romanUcPeriod"/>
            </a:pP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Pilihan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yang di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lakukan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Maria:</a:t>
            </a:r>
          </a:p>
          <a:p>
            <a:pPr marL="0" indent="0">
              <a:buNone/>
            </a:pP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6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Maria </a:t>
            </a:r>
            <a:r>
              <a:rPr lang="en-US" sz="6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duduk</a:t>
            </a:r>
            <a:r>
              <a:rPr lang="en-US" sz="6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dekat</a:t>
            </a:r>
            <a:r>
              <a:rPr lang="en-US" sz="6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kaki </a:t>
            </a:r>
            <a:r>
              <a:rPr lang="en-US" sz="6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Tuhan</a:t>
            </a:r>
            <a:r>
              <a:rPr lang="en-US" sz="6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6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ayat</a:t>
            </a:r>
            <a:r>
              <a:rPr lang="en-US" sz="6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39b)</a:t>
            </a:r>
          </a:p>
          <a:p>
            <a:pPr marL="0" indent="0">
              <a:buNone/>
            </a:pPr>
            <a:b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77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7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Maria </a:t>
            </a:r>
            <a:r>
              <a:rPr lang="en-US" sz="7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terus</a:t>
            </a:r>
            <a:r>
              <a:rPr lang="en-US" sz="7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mendengarkan</a:t>
            </a:r>
            <a:r>
              <a:rPr lang="en-US" sz="7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0" indent="0">
              <a:buNone/>
            </a:pPr>
            <a:r>
              <a:rPr lang="en-US" sz="7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7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perkataan</a:t>
            </a:r>
            <a:r>
              <a:rPr lang="en-US" sz="7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Tuhan</a:t>
            </a:r>
            <a:r>
              <a:rPr lang="en-US" sz="7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Yesus</a:t>
            </a:r>
            <a:r>
              <a:rPr lang="en-US" sz="7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0" indent="0">
              <a:buNone/>
            </a:pPr>
            <a:r>
              <a:rPr lang="en-US" sz="7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(</a:t>
            </a:r>
            <a:r>
              <a:rPr lang="en-US" sz="7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ayat</a:t>
            </a:r>
            <a:r>
              <a:rPr lang="en-US" sz="7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39c)</a:t>
            </a:r>
          </a:p>
          <a:p>
            <a:pPr marL="0" indent="0">
              <a:buNone/>
            </a:pPr>
            <a:endParaRPr lang="en-US" sz="72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7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Maria </a:t>
            </a:r>
            <a:r>
              <a:rPr lang="en-US" sz="72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telah</a:t>
            </a:r>
            <a:r>
              <a:rPr lang="en-US" sz="7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memilih</a:t>
            </a:r>
            <a:r>
              <a:rPr lang="en-US" sz="7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bagian</a:t>
            </a:r>
            <a:r>
              <a:rPr lang="en-US" sz="7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0" indent="0">
              <a:buNone/>
            </a:pPr>
            <a:r>
              <a:rPr lang="en-US" sz="7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yang </a:t>
            </a:r>
            <a:r>
              <a:rPr lang="en-US" sz="72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terbaik</a:t>
            </a:r>
            <a:r>
              <a:rPr lang="en-US" sz="7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72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ayat</a:t>
            </a:r>
            <a:r>
              <a:rPr lang="en-US" sz="7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42b)</a:t>
            </a:r>
          </a:p>
        </p:txBody>
      </p:sp>
    </p:spTree>
    <p:extLst>
      <p:ext uri="{BB962C8B-B14F-4D97-AF65-F5344CB8AC3E}">
        <p14:creationId xmlns:p14="http://schemas.microsoft.com/office/powerpoint/2010/main" val="2855108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0" indent="0">
              <a:buNone/>
            </a:pP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II.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Pilihan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yang di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lakukan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Marta: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6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Marta </a:t>
            </a:r>
            <a:r>
              <a:rPr lang="en-US" sz="6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menerima</a:t>
            </a:r>
            <a:r>
              <a:rPr lang="en-US" sz="6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Tuhan</a:t>
            </a:r>
            <a:r>
              <a:rPr lang="en-US" sz="6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Yesus</a:t>
            </a:r>
            <a:r>
              <a:rPr lang="en-US" sz="6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marL="0" indent="0">
              <a:buNone/>
            </a:pPr>
            <a:r>
              <a:rPr lang="en-US" sz="6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di </a:t>
            </a:r>
            <a:r>
              <a:rPr lang="en-US" sz="6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rumahnya</a:t>
            </a:r>
            <a:r>
              <a:rPr lang="en-US" sz="6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6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ayat</a:t>
            </a:r>
            <a:r>
              <a:rPr lang="en-US" sz="6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38c)</a:t>
            </a:r>
          </a:p>
          <a:p>
            <a:pPr marL="0" indent="0">
              <a:buNone/>
            </a:pPr>
            <a:endParaRPr lang="en-US" sz="66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Marta </a:t>
            </a:r>
            <a:r>
              <a:rPr lang="en-US" sz="6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sibuk</a:t>
            </a:r>
            <a:r>
              <a:rPr lang="en-US" sz="6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melayani</a:t>
            </a:r>
            <a:r>
              <a:rPr lang="en-US" sz="6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Tuhan</a:t>
            </a:r>
            <a:r>
              <a:rPr lang="en-US" sz="6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0" indent="0">
              <a:buNone/>
            </a:pPr>
            <a:r>
              <a:rPr lang="en-US" sz="6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6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Yesus</a:t>
            </a:r>
            <a:r>
              <a:rPr lang="en-US" sz="6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6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ayat</a:t>
            </a:r>
            <a:r>
              <a:rPr lang="en-US" sz="6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40)</a:t>
            </a:r>
          </a:p>
        </p:txBody>
      </p:sp>
    </p:spTree>
    <p:extLst>
      <p:ext uri="{BB962C8B-B14F-4D97-AF65-F5344CB8AC3E}">
        <p14:creationId xmlns:p14="http://schemas.microsoft.com/office/powerpoint/2010/main" val="2915917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8000" dirty="0">
                <a:latin typeface="Arial" panose="020B0604020202020204" pitchFamily="34" charset="0"/>
                <a:cs typeface="Arial" panose="020B0604020202020204" pitchFamily="34" charset="0"/>
              </a:rPr>
              <a:t>3. Marta </a:t>
            </a:r>
            <a:r>
              <a:rPr lang="en-US" sz="8000" dirty="0" err="1">
                <a:latin typeface="Arial" panose="020B0604020202020204" pitchFamily="34" charset="0"/>
                <a:cs typeface="Arial" panose="020B0604020202020204" pitchFamily="34" charset="0"/>
              </a:rPr>
              <a:t>Mengeluh</a:t>
            </a:r>
            <a:r>
              <a:rPr lang="en-US" sz="80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8000" dirty="0" err="1">
                <a:latin typeface="Arial" panose="020B0604020202020204" pitchFamily="34" charset="0"/>
                <a:cs typeface="Arial" panose="020B0604020202020204" pitchFamily="34" charset="0"/>
              </a:rPr>
              <a:t>ayat</a:t>
            </a:r>
            <a:r>
              <a:rPr lang="en-US" sz="8000" dirty="0">
                <a:latin typeface="Arial" panose="020B0604020202020204" pitchFamily="34" charset="0"/>
                <a:cs typeface="Arial" panose="020B0604020202020204" pitchFamily="34" charset="0"/>
              </a:rPr>
              <a:t> 40b)</a:t>
            </a:r>
            <a:endParaRPr lang="en-US" sz="80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8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Marta </a:t>
            </a:r>
            <a:r>
              <a:rPr lang="en-US" sz="80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kuatir</a:t>
            </a:r>
            <a:r>
              <a:rPr lang="en-US" sz="8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80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ayat</a:t>
            </a:r>
            <a:r>
              <a:rPr lang="en-US" sz="8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41b)</a:t>
            </a:r>
          </a:p>
          <a:p>
            <a:pPr marL="0" indent="0">
              <a:buNone/>
            </a:pPr>
            <a:r>
              <a:rPr lang="en-US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Marta </a:t>
            </a:r>
            <a:r>
              <a:rPr lang="en-US" sz="8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menyusahkan</a:t>
            </a:r>
            <a:r>
              <a:rPr lang="en-US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diri</a:t>
            </a:r>
            <a:r>
              <a:rPr lang="en-US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0" indent="0">
              <a:buNone/>
            </a:pPr>
            <a:r>
              <a:rPr lang="en-US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8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banyak</a:t>
            </a:r>
            <a:r>
              <a:rPr lang="en-US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perkara</a:t>
            </a:r>
            <a:r>
              <a:rPr lang="en-US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0" indent="0">
              <a:buNone/>
            </a:pPr>
            <a:r>
              <a:rPr lang="en-US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(</a:t>
            </a:r>
            <a:r>
              <a:rPr lang="en-US" sz="8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ayat</a:t>
            </a:r>
            <a:r>
              <a:rPr lang="en-US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41c)</a:t>
            </a:r>
          </a:p>
        </p:txBody>
      </p:sp>
    </p:spTree>
    <p:extLst>
      <p:ext uri="{BB962C8B-B14F-4D97-AF65-F5344CB8AC3E}">
        <p14:creationId xmlns:p14="http://schemas.microsoft.com/office/powerpoint/2010/main" val="1303525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0" indent="0">
              <a:buNone/>
            </a:pPr>
            <a:r>
              <a:rPr lang="en-US" sz="4400" dirty="0" err="1"/>
              <a:t>Kesimpulan</a:t>
            </a:r>
            <a:r>
              <a:rPr lang="en-US" sz="4400" dirty="0"/>
              <a:t>:</a:t>
            </a:r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r>
              <a:rPr lang="en-US" sz="5400" dirty="0" err="1"/>
              <a:t>Pilihan</a:t>
            </a:r>
            <a:r>
              <a:rPr lang="en-US" sz="5400" dirty="0"/>
              <a:t> </a:t>
            </a:r>
            <a:r>
              <a:rPr lang="en-US" sz="5400" dirty="0" err="1"/>
              <a:t>mana</a:t>
            </a:r>
            <a:r>
              <a:rPr lang="en-US" sz="5400" dirty="0"/>
              <a:t> yang </a:t>
            </a:r>
            <a:r>
              <a:rPr lang="en-US" sz="5400" dirty="0" err="1"/>
              <a:t>kita</a:t>
            </a:r>
            <a:r>
              <a:rPr lang="en-US" sz="5400" dirty="0"/>
              <a:t> </a:t>
            </a:r>
            <a:r>
              <a:rPr lang="en-US" sz="5400" dirty="0" err="1"/>
              <a:t>putuskan</a:t>
            </a:r>
            <a:r>
              <a:rPr lang="en-US" sz="5400" dirty="0"/>
              <a:t> </a:t>
            </a:r>
            <a:r>
              <a:rPr lang="en-US" sz="5400" dirty="0" err="1"/>
              <a:t>hari</a:t>
            </a:r>
            <a:r>
              <a:rPr lang="en-US" sz="5400" dirty="0"/>
              <a:t> </a:t>
            </a:r>
            <a:r>
              <a:rPr lang="en-US" sz="5400" dirty="0" err="1"/>
              <a:t>ini</a:t>
            </a:r>
            <a:r>
              <a:rPr lang="en-US" sz="5400" dirty="0"/>
              <a:t>? </a:t>
            </a:r>
          </a:p>
          <a:p>
            <a:pPr marL="0" indent="0">
              <a:buNone/>
            </a:pPr>
            <a:r>
              <a:rPr lang="en-US" sz="5400" dirty="0" err="1"/>
              <a:t>Apakah</a:t>
            </a:r>
            <a:r>
              <a:rPr lang="en-US" sz="5400" dirty="0"/>
              <a:t> </a:t>
            </a:r>
            <a:r>
              <a:rPr lang="en-US" sz="5400" dirty="0" err="1"/>
              <a:t>kita</a:t>
            </a:r>
            <a:r>
              <a:rPr lang="en-US" sz="5400" dirty="0"/>
              <a:t> </a:t>
            </a:r>
            <a:r>
              <a:rPr lang="en-US" sz="5400" dirty="0" err="1"/>
              <a:t>memilih</a:t>
            </a:r>
            <a:r>
              <a:rPr lang="en-US" sz="5400" dirty="0"/>
              <a:t> </a:t>
            </a:r>
            <a:r>
              <a:rPr lang="en-US" sz="5400" dirty="0" err="1"/>
              <a:t>pilihan</a:t>
            </a:r>
            <a:r>
              <a:rPr lang="en-US" sz="5400" dirty="0"/>
              <a:t> </a:t>
            </a:r>
            <a:r>
              <a:rPr lang="en-US" sz="5400" dirty="0" err="1"/>
              <a:t>seperti</a:t>
            </a:r>
            <a:r>
              <a:rPr lang="en-US" sz="5400" dirty="0"/>
              <a:t> Maria </a:t>
            </a:r>
            <a:r>
              <a:rPr lang="en-US" sz="5400" dirty="0">
                <a:solidFill>
                  <a:srgbClr val="FF0000"/>
                </a:solidFill>
              </a:rPr>
              <a:t>yang </a:t>
            </a:r>
            <a:r>
              <a:rPr lang="en-US" sz="5400" dirty="0" err="1">
                <a:solidFill>
                  <a:srgbClr val="FF0000"/>
                </a:solidFill>
              </a:rPr>
              <a:t>berkenan</a:t>
            </a:r>
            <a:r>
              <a:rPr lang="en-US" sz="5400" dirty="0">
                <a:solidFill>
                  <a:srgbClr val="FF0000"/>
                </a:solidFill>
              </a:rPr>
              <a:t> di </a:t>
            </a:r>
            <a:r>
              <a:rPr lang="en-US" sz="5400" dirty="0" err="1">
                <a:solidFill>
                  <a:srgbClr val="FF0000"/>
                </a:solidFill>
              </a:rPr>
              <a:t>hadapan</a:t>
            </a:r>
            <a:r>
              <a:rPr lang="en-US" sz="5400" dirty="0">
                <a:solidFill>
                  <a:srgbClr val="FF0000"/>
                </a:solidFill>
              </a:rPr>
              <a:t> </a:t>
            </a:r>
            <a:r>
              <a:rPr lang="en-US" sz="5400" dirty="0" err="1">
                <a:solidFill>
                  <a:srgbClr val="FF0000"/>
                </a:solidFill>
              </a:rPr>
              <a:t>Tuhan</a:t>
            </a:r>
            <a:r>
              <a:rPr lang="en-US" sz="5400" dirty="0">
                <a:solidFill>
                  <a:srgbClr val="FF0000"/>
                </a:solidFill>
              </a:rPr>
              <a:t> </a:t>
            </a:r>
            <a:r>
              <a:rPr lang="en-US" sz="5400" dirty="0" err="1">
                <a:solidFill>
                  <a:srgbClr val="FF0000"/>
                </a:solidFill>
              </a:rPr>
              <a:t>Yesus</a:t>
            </a:r>
            <a:r>
              <a:rPr lang="en-US" sz="5400" dirty="0">
                <a:solidFill>
                  <a:srgbClr val="FF0000"/>
                </a:solidFill>
              </a:rPr>
              <a:t>  </a:t>
            </a:r>
            <a:r>
              <a:rPr lang="en-US" sz="5400" dirty="0" err="1"/>
              <a:t>atau</a:t>
            </a:r>
            <a:r>
              <a:rPr lang="en-US" sz="5400" dirty="0"/>
              <a:t> </a:t>
            </a:r>
            <a:r>
              <a:rPr lang="en-US" sz="5400" dirty="0" err="1"/>
              <a:t>seperti</a:t>
            </a:r>
            <a:r>
              <a:rPr lang="en-US" sz="5400" dirty="0"/>
              <a:t> Marta </a:t>
            </a:r>
            <a:r>
              <a:rPr lang="en-US" sz="5400" dirty="0">
                <a:solidFill>
                  <a:srgbClr val="00B0F0"/>
                </a:solidFill>
              </a:rPr>
              <a:t>yang di </a:t>
            </a:r>
            <a:r>
              <a:rPr lang="en-US" sz="5400" dirty="0" err="1">
                <a:solidFill>
                  <a:srgbClr val="00B0F0"/>
                </a:solidFill>
              </a:rPr>
              <a:t>celah</a:t>
            </a:r>
            <a:r>
              <a:rPr lang="en-US" sz="5400" dirty="0">
                <a:solidFill>
                  <a:srgbClr val="00B0F0"/>
                </a:solidFill>
              </a:rPr>
              <a:t> </a:t>
            </a:r>
            <a:r>
              <a:rPr lang="en-US" sz="5400" dirty="0" err="1">
                <a:solidFill>
                  <a:srgbClr val="00B0F0"/>
                </a:solidFill>
              </a:rPr>
              <a:t>Tuhan</a:t>
            </a:r>
            <a:r>
              <a:rPr lang="en-US" sz="5400" dirty="0">
                <a:solidFill>
                  <a:srgbClr val="00B0F0"/>
                </a:solidFill>
              </a:rPr>
              <a:t> </a:t>
            </a:r>
            <a:r>
              <a:rPr lang="en-US" sz="5400" dirty="0" err="1">
                <a:solidFill>
                  <a:srgbClr val="00B0F0"/>
                </a:solidFill>
              </a:rPr>
              <a:t>Yesus</a:t>
            </a:r>
            <a:r>
              <a:rPr lang="en-US" sz="5400" dirty="0"/>
              <a:t>. </a:t>
            </a:r>
            <a:r>
              <a:rPr lang="en-US" sz="5400" b="1" dirty="0" err="1">
                <a:solidFill>
                  <a:srgbClr val="0070C0"/>
                </a:solidFill>
              </a:rPr>
              <a:t>Keputusan</a:t>
            </a:r>
            <a:r>
              <a:rPr lang="en-US" sz="5400" b="1" dirty="0">
                <a:solidFill>
                  <a:srgbClr val="0070C0"/>
                </a:solidFill>
              </a:rPr>
              <a:t> </a:t>
            </a:r>
            <a:r>
              <a:rPr lang="en-US" sz="5400" b="1" dirty="0" err="1">
                <a:solidFill>
                  <a:srgbClr val="0070C0"/>
                </a:solidFill>
              </a:rPr>
              <a:t>ada</a:t>
            </a:r>
            <a:r>
              <a:rPr lang="en-US" sz="5400" b="1" dirty="0">
                <a:solidFill>
                  <a:srgbClr val="0070C0"/>
                </a:solidFill>
              </a:rPr>
              <a:t> di </a:t>
            </a:r>
            <a:r>
              <a:rPr lang="en-US" sz="5400" b="1" dirty="0" err="1">
                <a:solidFill>
                  <a:srgbClr val="0070C0"/>
                </a:solidFill>
              </a:rPr>
              <a:t>tangan</a:t>
            </a:r>
            <a:r>
              <a:rPr lang="en-US" sz="5400" b="1" dirty="0">
                <a:solidFill>
                  <a:srgbClr val="0070C0"/>
                </a:solidFill>
              </a:rPr>
              <a:t> </a:t>
            </a:r>
            <a:r>
              <a:rPr lang="en-US" sz="5400" b="1" dirty="0" err="1">
                <a:solidFill>
                  <a:srgbClr val="0070C0"/>
                </a:solidFill>
              </a:rPr>
              <a:t>saudara</a:t>
            </a:r>
            <a:r>
              <a:rPr lang="en-US" sz="5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08946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163</Words>
  <Application>Microsoft Office PowerPoint</Application>
  <PresentationFormat>Widescreen</PresentationFormat>
  <Paragraphs>33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TAMBA</dc:creator>
  <cp:lastModifiedBy>Vena Lestari</cp:lastModifiedBy>
  <cp:revision>12</cp:revision>
  <dcterms:created xsi:type="dcterms:W3CDTF">2024-04-15T15:41:45Z</dcterms:created>
  <dcterms:modified xsi:type="dcterms:W3CDTF">2024-04-16T06:22:48Z</dcterms:modified>
</cp:coreProperties>
</file>